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0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0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56" r:id="rId171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71" Type="http://schemas.openxmlformats.org/officeDocument/2006/relationships/slide" Target="slides/slide101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78.jp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0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7" name="Shape 4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8" name="Google Shape;4588;p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9" name="Google Shape;4589;p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178.jpg"/></Relationships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0" name="Shape 4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1" name="Google Shape;4591;p6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Preventing Cuts</a:t>
            </a:r>
            <a:endParaRPr/>
          </a:p>
        </p:txBody>
      </p:sp>
      <p:sp>
        <p:nvSpPr>
          <p:cNvPr id="4592" name="Google Shape;4592;p65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 u="sng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1.Use the right tool for the right job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2. Make sure your knives are sharp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3.Pick up knives by the handle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4. Always use a cutting board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5. Keep knives visible when cleaning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400"/>
          </a:p>
        </p:txBody>
      </p:sp>
      <p:pic>
        <p:nvPicPr>
          <p:cNvPr id="4593" name="Google Shape;4593;p6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91875" y="1677075"/>
            <a:ext cx="2039275" cy="212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